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7" r:id="rId5"/>
    <p:sldId id="270" r:id="rId6"/>
    <p:sldId id="271" r:id="rId7"/>
    <p:sldId id="272" r:id="rId8"/>
    <p:sldId id="266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 Neue"/>
      </a:defRPr>
    </a:lvl1pPr>
    <a:lvl2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 Neue"/>
      </a:defRPr>
    </a:lvl2pPr>
    <a:lvl3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 Neue"/>
      </a:defRPr>
    </a:lvl3pPr>
    <a:lvl4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 Neue"/>
      </a:defRPr>
    </a:lvl4pPr>
    <a:lvl5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 Neue"/>
      </a:defRPr>
    </a:lvl5pPr>
    <a:lvl6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 Neue"/>
      </a:defRPr>
    </a:lvl6pPr>
    <a:lvl7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 Neue"/>
      </a:defRPr>
    </a:lvl7pPr>
    <a:lvl8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 Neue"/>
      </a:defRPr>
    </a:lvl8pPr>
    <a:lvl9pPr marL="0" marR="0" indent="0" algn="ctr" defTabSz="6477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500" b="0" i="0" u="none" strike="noStrike" cap="none" spc="0" normalizeH="0" baseline="0">
        <a:ln>
          <a:noFill/>
        </a:ln>
        <a:solidFill>
          <a:srgbClr val="5B5854"/>
        </a:solidFill>
        <a:effectLst/>
        <a:uFillTx/>
        <a:latin typeface="+mj-lt"/>
        <a:ea typeface="+mj-ea"/>
        <a:cs typeface="+mj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4DAE0"/>
          </a:solidFill>
        </a:fill>
      </a:tcStyle>
    </a:wholeTbl>
    <a:band2H>
      <a:tcTxStyle/>
      <a:tcStyle>
        <a:tcBdr/>
        <a:fill>
          <a:solidFill>
            <a:srgbClr val="EBEDF0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DE0D3"/>
          </a:solidFill>
        </a:fill>
      </a:tcStyle>
    </a:wholeTbl>
    <a:band2H>
      <a:tcTxStyle/>
      <a:tcStyle>
        <a:tcBdr/>
        <a:fill>
          <a:solidFill>
            <a:srgbClr val="EFF0EA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8D6DD"/>
          </a:solidFill>
        </a:fill>
      </a:tcStyle>
    </a:wholeTbl>
    <a:band2H>
      <a:tcTxStyle/>
      <a:tcStyle>
        <a:tcBdr/>
        <a:fill>
          <a:solidFill>
            <a:srgbClr val="ECECEF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072B5B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72B5B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D0D0CF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Col>
    <a:la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38100" cap="flat">
              <a:solidFill>
                <a:srgbClr val="072B5B"/>
              </a:solidFill>
              <a:prstDash val="solid"/>
              <a:round/>
            </a:ln>
          </a:top>
          <a:bottom>
            <a:ln w="127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lastRow>
    <a:firstRow>
      <a:tcTxStyle b="on" i="off">
        <a:fontRef idx="major">
          <a:srgbClr val="072B5B"/>
        </a:fontRef>
        <a:srgbClr val="072B5B"/>
      </a:tcTxStyle>
      <a:tcStyle>
        <a:tcBdr>
          <a:left>
            <a:ln w="12700" cap="flat">
              <a:solidFill>
                <a:srgbClr val="072B5B"/>
              </a:solidFill>
              <a:prstDash val="solid"/>
              <a:round/>
            </a:ln>
          </a:left>
          <a:right>
            <a:ln w="12700" cap="flat">
              <a:solidFill>
                <a:srgbClr val="072B5B"/>
              </a:solidFill>
              <a:prstDash val="solid"/>
              <a:round/>
            </a:ln>
          </a:right>
          <a:top>
            <a:ln w="12700" cap="flat">
              <a:solidFill>
                <a:srgbClr val="072B5B"/>
              </a:solidFill>
              <a:prstDash val="solid"/>
              <a:round/>
            </a:ln>
          </a:top>
          <a:bottom>
            <a:ln w="38100" cap="flat">
              <a:solidFill>
                <a:srgbClr val="072B5B"/>
              </a:solidFill>
              <a:prstDash val="solid"/>
              <a:round/>
            </a:ln>
          </a:bottom>
          <a:insideH>
            <a:ln w="12700" cap="flat">
              <a:solidFill>
                <a:srgbClr val="072B5B"/>
              </a:solidFill>
              <a:prstDash val="solid"/>
              <a:round/>
            </a:ln>
          </a:insideH>
          <a:insideV>
            <a:ln w="12700" cap="flat">
              <a:solidFill>
                <a:srgbClr val="072B5B"/>
              </a:solidFill>
              <a:prstDash val="solid"/>
              <a:round/>
            </a:ln>
          </a:insideV>
        </a:tcBdr>
        <a:fill>
          <a:solidFill>
            <a:srgbClr val="5B5854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round/>
            </a:ln>
          </a:left>
          <a:right>
            <a:ln w="12700" cap="flat">
              <a:solidFill>
                <a:srgbClr val="5B5854"/>
              </a:solidFill>
              <a:prstDash val="solid"/>
              <a:round/>
            </a:ln>
          </a:right>
          <a:top>
            <a:ln w="12700" cap="flat">
              <a:solidFill>
                <a:srgbClr val="5B5854"/>
              </a:solidFill>
              <a:prstDash val="solid"/>
              <a:round/>
            </a:ln>
          </a:top>
          <a:bottom>
            <a:ln w="127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solidFill>
                <a:srgbClr val="5B5854"/>
              </a:solidFill>
              <a:prstDash val="solid"/>
              <a:round/>
            </a:ln>
          </a:insideH>
          <a:insideV>
            <a:ln w="12700" cap="flat">
              <a:solidFill>
                <a:srgbClr val="5B5854"/>
              </a:solidFill>
              <a:prstDash val="solid"/>
              <a:round/>
            </a:ln>
          </a:insideV>
        </a:tcBdr>
        <a:fill>
          <a:solidFill>
            <a:srgbClr val="5B5854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round/>
            </a:ln>
          </a:left>
          <a:right>
            <a:ln w="12700" cap="flat">
              <a:solidFill>
                <a:srgbClr val="5B5854"/>
              </a:solidFill>
              <a:prstDash val="solid"/>
              <a:round/>
            </a:ln>
          </a:right>
          <a:top>
            <a:ln w="12700" cap="flat">
              <a:solidFill>
                <a:srgbClr val="5B5854"/>
              </a:solidFill>
              <a:prstDash val="solid"/>
              <a:round/>
            </a:ln>
          </a:top>
          <a:bottom>
            <a:ln w="127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solidFill>
                <a:srgbClr val="5B5854"/>
              </a:solidFill>
              <a:prstDash val="solid"/>
              <a:round/>
            </a:ln>
          </a:insideH>
          <a:insideV>
            <a:ln w="12700" cap="flat">
              <a:solidFill>
                <a:srgbClr val="5B5854"/>
              </a:solidFill>
              <a:prstDash val="solid"/>
              <a:round/>
            </a:ln>
          </a:insideV>
        </a:tcBdr>
        <a:fill>
          <a:solidFill>
            <a:srgbClr val="5B5854">
              <a:alpha val="20000"/>
            </a:srgbClr>
          </a:solidFill>
        </a:fill>
      </a:tcStyle>
    </a:firstCol>
    <a:lastRow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round/>
            </a:ln>
          </a:left>
          <a:right>
            <a:ln w="12700" cap="flat">
              <a:solidFill>
                <a:srgbClr val="5B5854"/>
              </a:solidFill>
              <a:prstDash val="solid"/>
              <a:round/>
            </a:ln>
          </a:right>
          <a:top>
            <a:ln w="50800" cap="flat">
              <a:solidFill>
                <a:srgbClr val="5B5854"/>
              </a:solidFill>
              <a:prstDash val="solid"/>
              <a:round/>
            </a:ln>
          </a:top>
          <a:bottom>
            <a:ln w="127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solidFill>
                <a:srgbClr val="5B5854"/>
              </a:solidFill>
              <a:prstDash val="solid"/>
              <a:round/>
            </a:ln>
          </a:insideH>
          <a:insideV>
            <a:ln w="12700" cap="flat">
              <a:solidFill>
                <a:srgbClr val="5B5854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5B5854"/>
        </a:fontRef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round/>
            </a:ln>
          </a:left>
          <a:right>
            <a:ln w="12700" cap="flat">
              <a:solidFill>
                <a:srgbClr val="5B5854"/>
              </a:solidFill>
              <a:prstDash val="solid"/>
              <a:round/>
            </a:ln>
          </a:right>
          <a:top>
            <a:ln w="12700" cap="flat">
              <a:solidFill>
                <a:srgbClr val="5B5854"/>
              </a:solidFill>
              <a:prstDash val="solid"/>
              <a:round/>
            </a:ln>
          </a:top>
          <a:bottom>
            <a:ln w="25400" cap="flat">
              <a:solidFill>
                <a:srgbClr val="5B5854"/>
              </a:solidFill>
              <a:prstDash val="solid"/>
              <a:round/>
            </a:ln>
          </a:bottom>
          <a:insideH>
            <a:ln w="12700" cap="flat">
              <a:solidFill>
                <a:srgbClr val="5B5854"/>
              </a:solidFill>
              <a:prstDash val="solid"/>
              <a:round/>
            </a:ln>
          </a:insideH>
          <a:insideV>
            <a:ln w="12700" cap="flat">
              <a:solidFill>
                <a:srgbClr val="5B5854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54"/>
    <p:restoredTop sz="94674"/>
  </p:normalViewPr>
  <p:slideViewPr>
    <p:cSldViewPr snapToGrid="0">
      <p:cViewPr varScale="1">
        <p:scale>
          <a:sx n="62" d="100"/>
          <a:sy n="62" d="100"/>
        </p:scale>
        <p:origin x="3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57300" y="5397500"/>
            <a:ext cx="21869400" cy="5461000"/>
          </a:xfrm>
          <a:prstGeom prst="rect">
            <a:avLst/>
          </a:prstGeom>
        </p:spPr>
        <p:txBody>
          <a:bodyPr/>
          <a:lstStyle>
            <a:lvl1pPr>
              <a:defRPr sz="14900" spc="298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1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2895600"/>
            <a:ext cx="21869400" cy="25019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ClrTx/>
              <a:buSzTx/>
              <a:buNone/>
              <a:defRPr sz="7700" cap="all" spc="308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z="7700" cap="all" spc="308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z="7700" cap="all" spc="308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z="7700" cap="all" spc="308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z="7700" cap="all" spc="308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ketch of a cityscape"/>
          <p:cNvSpPr>
            <a:spLocks noGrp="1"/>
          </p:cNvSpPr>
          <p:nvPr>
            <p:ph type="pic" sz="half" idx="21"/>
          </p:nvPr>
        </p:nvSpPr>
        <p:spPr>
          <a:xfrm>
            <a:off x="12344400" y="7213475"/>
            <a:ext cx="10807966" cy="7028000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5" name="Modern architecture sketch"/>
          <p:cNvSpPr>
            <a:spLocks noGrp="1"/>
          </p:cNvSpPr>
          <p:nvPr>
            <p:ph type="pic" sz="half" idx="22"/>
          </p:nvPr>
        </p:nvSpPr>
        <p:spPr>
          <a:xfrm>
            <a:off x="12358081" y="833053"/>
            <a:ext cx="10758607" cy="6286502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6" name="Sketch of a building exterior with a balcony"/>
          <p:cNvSpPr>
            <a:spLocks noGrp="1"/>
          </p:cNvSpPr>
          <p:nvPr>
            <p:ph type="pic" sz="half" idx="23"/>
          </p:nvPr>
        </p:nvSpPr>
        <p:spPr>
          <a:xfrm>
            <a:off x="1251011" y="1524000"/>
            <a:ext cx="10782301" cy="10952100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2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ketch of a building exterior with a balcony"/>
          <p:cNvSpPr>
            <a:spLocks noGrp="1"/>
          </p:cNvSpPr>
          <p:nvPr>
            <p:ph type="pic" sz="half" idx="21"/>
          </p:nvPr>
        </p:nvSpPr>
        <p:spPr>
          <a:xfrm>
            <a:off x="12314766" y="1429600"/>
            <a:ext cx="10833105" cy="11003703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5" name="Sketch of long entryway to a building under a sloped awning"/>
          <p:cNvSpPr>
            <a:spLocks noGrp="1"/>
          </p:cNvSpPr>
          <p:nvPr>
            <p:ph type="pic" sz="half" idx="22"/>
          </p:nvPr>
        </p:nvSpPr>
        <p:spPr>
          <a:xfrm>
            <a:off x="1078991" y="1497954"/>
            <a:ext cx="10998204" cy="11015266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1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1470640" y="9931400"/>
            <a:ext cx="1444781" cy="2705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18000" spc="36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  <a:lvl2pPr marL="2685141" indent="-2177141" algn="ctr">
              <a:spcBef>
                <a:spcPts val="0"/>
              </a:spcBef>
              <a:buClrTx/>
              <a:defRPr sz="18000" spc="360">
                <a:latin typeface="Baskerville SemiBold"/>
                <a:ea typeface="Baskerville SemiBold"/>
                <a:cs typeface="Baskerville SemiBold"/>
                <a:sym typeface="Baskerville SemiBold"/>
              </a:defRPr>
            </a:lvl2pPr>
            <a:lvl3pPr marL="3193141" indent="-2177141" algn="ctr">
              <a:spcBef>
                <a:spcPts val="0"/>
              </a:spcBef>
              <a:buClrTx/>
              <a:defRPr sz="18000" spc="360">
                <a:latin typeface="Baskerville SemiBold"/>
                <a:ea typeface="Baskerville SemiBold"/>
                <a:cs typeface="Baskerville SemiBold"/>
                <a:sym typeface="Baskerville SemiBold"/>
              </a:defRPr>
            </a:lvl3pPr>
            <a:lvl4pPr marL="3701143" indent="-2177143" algn="ctr">
              <a:spcBef>
                <a:spcPts val="0"/>
              </a:spcBef>
              <a:buClrTx/>
              <a:defRPr sz="18000" spc="360">
                <a:latin typeface="Baskerville SemiBold"/>
                <a:ea typeface="Baskerville SemiBold"/>
                <a:cs typeface="Baskerville SemiBold"/>
                <a:sym typeface="Baskerville SemiBold"/>
              </a:defRPr>
            </a:lvl4pPr>
            <a:lvl5pPr marL="4209143" indent="-2177143" algn="ctr">
              <a:spcBef>
                <a:spcPts val="0"/>
              </a:spcBef>
              <a:buClrTx/>
              <a:defRPr sz="18000" spc="360">
                <a:latin typeface="Baskerville SemiBold"/>
                <a:ea typeface="Baskerville SemiBold"/>
                <a:cs typeface="Baskerville SemiBold"/>
                <a:sym typeface="Baskerville SemiBold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24" name="“"/>
          <p:cNvSpPr txBox="1">
            <a:spLocks noGrp="1"/>
          </p:cNvSpPr>
          <p:nvPr>
            <p:ph type="body" sz="quarter" idx="21"/>
          </p:nvPr>
        </p:nvSpPr>
        <p:spPr>
          <a:xfrm>
            <a:off x="11470640" y="2514600"/>
            <a:ext cx="1444781" cy="27051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  <a:endParaRPr/>
          </a:p>
        </p:txBody>
      </p:sp>
      <p:sp>
        <p:nvSpPr>
          <p:cNvPr id="125" name="— 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1257300" y="9118600"/>
            <a:ext cx="21869400" cy="762000"/>
          </a:xfrm>
          <a:prstGeom prst="rect">
            <a:avLst/>
          </a:prstGeom>
        </p:spPr>
        <p:txBody>
          <a:bodyPr/>
          <a:lstStyle/>
          <a:p>
            <a:pPr marL="462280" indent="-462280" defTabSz="589406">
              <a:spcBef>
                <a:spcPts val="4300"/>
              </a:spcBef>
              <a:defRPr sz="3822" spc="0"/>
            </a:pPr>
            <a:endParaRPr/>
          </a:p>
        </p:txBody>
      </p:sp>
      <p:sp>
        <p:nvSpPr>
          <p:cNvPr id="126" name="Type a quote here."/>
          <p:cNvSpPr txBox="1">
            <a:spLocks noGrp="1"/>
          </p:cNvSpPr>
          <p:nvPr>
            <p:ph type="body" sz="quarter" idx="23"/>
          </p:nvPr>
        </p:nvSpPr>
        <p:spPr>
          <a:xfrm>
            <a:off x="1257300" y="7518400"/>
            <a:ext cx="21869400" cy="1447800"/>
          </a:xfrm>
          <a:prstGeom prst="rect">
            <a:avLst/>
          </a:prstGeom>
        </p:spPr>
        <p:txBody>
          <a:bodyPr anchor="b"/>
          <a:lstStyle/>
          <a:p>
            <a:pPr>
              <a:defRPr spc="0"/>
            </a:pPr>
            <a:endParaRPr/>
          </a:p>
        </p:txBody>
      </p:sp>
      <p:sp>
        <p:nvSpPr>
          <p:cNvPr id="12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ketch of a cityscape"/>
          <p:cNvSpPr>
            <a:spLocks noGrp="1"/>
          </p:cNvSpPr>
          <p:nvPr>
            <p:ph type="pic" idx="21"/>
          </p:nvPr>
        </p:nvSpPr>
        <p:spPr>
          <a:xfrm>
            <a:off x="0" y="0"/>
            <a:ext cx="24384000" cy="1585596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ketch of a cityscape"/>
          <p:cNvSpPr>
            <a:spLocks noGrp="1"/>
          </p:cNvSpPr>
          <p:nvPr>
            <p:ph type="pic" idx="21"/>
          </p:nvPr>
        </p:nvSpPr>
        <p:spPr>
          <a:xfrm>
            <a:off x="800100" y="3962400"/>
            <a:ext cx="22772998" cy="14808393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57300" y="1663700"/>
            <a:ext cx="21869400" cy="18669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10500" spc="208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2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711200"/>
            <a:ext cx="21869400" cy="952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z="5800" cap="all" spc="116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ketch of a cityscape"/>
          <p:cNvSpPr>
            <a:spLocks noGrp="1"/>
          </p:cNvSpPr>
          <p:nvPr>
            <p:ph type="pic" idx="21"/>
          </p:nvPr>
        </p:nvSpPr>
        <p:spPr>
          <a:xfrm>
            <a:off x="1257300" y="3263900"/>
            <a:ext cx="21869402" cy="14220819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Futura"/>
                <a:ea typeface="Futura"/>
                <a:cs typeface="Futura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Futura"/>
                <a:ea typeface="Futura"/>
                <a:cs typeface="Futura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Futura"/>
                <a:ea typeface="Futura"/>
                <a:cs typeface="Futura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Futura"/>
                <a:ea typeface="Futura"/>
                <a:cs typeface="Futura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3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z="14900" spc="298">
                <a:solidFill>
                  <a:srgbClr val="FFFFFF"/>
                </a:solidFill>
              </a:defRPr>
            </a:lvl1pPr>
          </a:lstStyle>
          <a:p>
            <a:r>
              <a:t>Текст заголовка</a:t>
            </a:r>
          </a:p>
        </p:txBody>
      </p:sp>
      <p:sp>
        <p:nvSpPr>
          <p:cNvPr id="41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 Alt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57300" y="4343400"/>
            <a:ext cx="21869400" cy="5016500"/>
          </a:xfrm>
          <a:prstGeom prst="rect">
            <a:avLst/>
          </a:prstGeom>
        </p:spPr>
        <p:txBody>
          <a:bodyPr anchor="ctr"/>
          <a:lstStyle>
            <a:lvl1pPr>
              <a:defRPr sz="14900" spc="298"/>
            </a:lvl1pPr>
          </a:lstStyle>
          <a:p>
            <a:r>
              <a:t>Текст заголовка</a:t>
            </a:r>
          </a:p>
        </p:txBody>
      </p:sp>
      <p:sp>
        <p:nvSpPr>
          <p:cNvPr id="49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ketch of a building exterior with a balcony"/>
          <p:cNvSpPr>
            <a:spLocks noGrp="1"/>
          </p:cNvSpPr>
          <p:nvPr>
            <p:ph type="pic" idx="21"/>
          </p:nvPr>
        </p:nvSpPr>
        <p:spPr>
          <a:xfrm>
            <a:off x="9287692" y="1473939"/>
            <a:ext cx="14798046" cy="10998201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5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57300" y="5892800"/>
            <a:ext cx="8483600" cy="50292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z="10500" spc="208"/>
            </a:lvl1pPr>
          </a:lstStyle>
          <a:p>
            <a:r>
              <a:t>Текст заголовка</a:t>
            </a:r>
          </a:p>
        </p:txBody>
      </p:sp>
      <p:sp>
        <p:nvSpPr>
          <p:cNvPr id="58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4000500"/>
            <a:ext cx="8483600" cy="19050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Futura"/>
                <a:ea typeface="Futura"/>
                <a:cs typeface="Futura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Futura"/>
                <a:ea typeface="Futura"/>
                <a:cs typeface="Futura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Futura"/>
                <a:ea typeface="Futura"/>
                <a:cs typeface="Futura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Futura"/>
                <a:ea typeface="Futura"/>
                <a:cs typeface="Futura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sz="5800" cap="all" spc="116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9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Futura"/>
                <a:ea typeface="Futura"/>
                <a:cs typeface="Futura"/>
                <a:sym typeface="Futura"/>
              </a:defRPr>
            </a:lvl1pPr>
            <a:lvl2pPr marL="967619" indent="-459618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2pPr>
            <a:lvl3pPr marL="1475619" indent="-459619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3pPr>
            <a:lvl4pPr marL="1983619" indent="-459619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4pPr>
            <a:lvl5pPr marL="2491619" indent="-459619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71239"/>
            <a:ext cx="479216" cy="498922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Futura"/>
                <a:ea typeface="Futura"/>
                <a:cs typeface="Futura"/>
                <a:sym typeface="Futura"/>
              </a:defRPr>
            </a:lvl1pPr>
            <a:lvl2pPr marL="967619" indent="-459618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2pPr>
            <a:lvl3pPr marL="1475619" indent="-459619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3pPr>
            <a:lvl4pPr marL="1983619" indent="-459619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4pPr>
            <a:lvl5pPr marL="2491619" indent="-459619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77" name="Body Level One…"/>
          <p:cNvSpPr txBox="1">
            <a:spLocks noGrp="1"/>
          </p:cNvSpPr>
          <p:nvPr>
            <p:ph type="body" idx="21"/>
          </p:nvPr>
        </p:nvSpPr>
        <p:spPr>
          <a:xfrm>
            <a:off x="1257300" y="3352800"/>
            <a:ext cx="21869400" cy="90678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  <a:endParaRPr/>
          </a:p>
        </p:txBody>
      </p:sp>
      <p:sp>
        <p:nvSpPr>
          <p:cNvPr id="7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ketch of a building exterior with a balcony"/>
          <p:cNvSpPr>
            <a:spLocks noGrp="1"/>
          </p:cNvSpPr>
          <p:nvPr>
            <p:ph type="pic" sz="half" idx="21"/>
          </p:nvPr>
        </p:nvSpPr>
        <p:spPr>
          <a:xfrm>
            <a:off x="10477500" y="3124200"/>
            <a:ext cx="12623801" cy="9382260"/>
          </a:xfrm>
          <a:prstGeom prst="rect">
            <a:avLst/>
          </a:prstGeom>
          <a:effectLst>
            <a:outerShdw blurRad="127000" dist="76200" dir="2700000" rotWithShape="0">
              <a:srgbClr val="000000">
                <a:alpha val="75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57300" y="1879600"/>
            <a:ext cx="21869400" cy="723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800" cap="all" spc="342">
                <a:latin typeface="Futura"/>
                <a:ea typeface="Futura"/>
                <a:cs typeface="Futura"/>
                <a:sym typeface="Futura"/>
              </a:defRPr>
            </a:lvl1pPr>
            <a:lvl2pPr marL="967619" indent="-459618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2pPr>
            <a:lvl3pPr marL="1475619" indent="-459619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3pPr>
            <a:lvl4pPr marL="1983619" indent="-459619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4pPr>
            <a:lvl5pPr marL="2491619" indent="-459619" algn="ctr">
              <a:spcBef>
                <a:spcPts val="0"/>
              </a:spcBef>
              <a:buClrTx/>
              <a:defRPr sz="3800" cap="all" spc="342">
                <a:latin typeface="Futura"/>
                <a:ea typeface="Futura"/>
                <a:cs typeface="Futura"/>
                <a:sym typeface="Futura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57300" y="825500"/>
            <a:ext cx="21869400" cy="10541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half" idx="22"/>
          </p:nvPr>
        </p:nvSpPr>
        <p:spPr>
          <a:xfrm>
            <a:off x="1257300" y="3632200"/>
            <a:ext cx="8382000" cy="8470900"/>
          </a:xfrm>
          <a:prstGeom prst="rect">
            <a:avLst/>
          </a:prstGeom>
        </p:spPr>
        <p:txBody>
          <a:bodyPr anchor="t"/>
          <a:lstStyle/>
          <a:p>
            <a:pPr>
              <a:defRPr spc="0"/>
            </a:pPr>
            <a:endParaRPr/>
          </a:p>
        </p:txBody>
      </p:sp>
      <p:sp>
        <p:nvSpPr>
          <p:cNvPr id="8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1257300" y="1854200"/>
            <a:ext cx="21869400" cy="10502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1952392" y="12983939"/>
            <a:ext cx="479216" cy="4989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 cap="all" spc="48">
                <a:solidFill>
                  <a:srgbClr val="9A958E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spd="med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all" spc="116" baseline="0">
          <a:solidFill>
            <a:srgbClr val="5B5854"/>
          </a:solidFill>
          <a:uFillTx/>
          <a:latin typeface="Futura"/>
          <a:ea typeface="Futura"/>
          <a:cs typeface="Futura"/>
          <a:sym typeface="Futura"/>
        </a:defRPr>
      </a:lvl9pPr>
    </p:titleStyle>
    <p:bodyStyle>
      <a:lvl1pPr marL="50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101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52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203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2540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3048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3556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4064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4572000" marR="0" indent="-508000" algn="l" defTabSz="647700" rtl="0" latinLnBrk="0">
        <a:lnSpc>
          <a:spcPct val="100000"/>
        </a:lnSpc>
        <a:spcBef>
          <a:spcPts val="48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sz="4200" b="0" i="0" u="none" strike="noStrike" cap="none" spc="84" baseline="0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all" spc="48" baseline="0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FFF4"/>
            </a:gs>
            <a:gs pos="100000">
              <a:srgbClr val="C7FFD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Система распознавания дорожных знаков"/>
          <p:cNvSpPr txBox="1">
            <a:spLocks noGrp="1"/>
          </p:cNvSpPr>
          <p:nvPr>
            <p:ph type="title"/>
          </p:nvPr>
        </p:nvSpPr>
        <p:spPr>
          <a:xfrm>
            <a:off x="1181100" y="3919637"/>
            <a:ext cx="21869400" cy="5016503"/>
          </a:xfrm>
          <a:prstGeom prst="rect">
            <a:avLst/>
          </a:prstGeom>
          <a:effectLst>
            <a:outerShdw blurRad="63500" dist="25400" dir="5400000" rotWithShape="0">
              <a:srgbClr val="000000">
                <a:alpha val="26851"/>
              </a:srgbClr>
            </a:outerShdw>
          </a:effectLst>
        </p:spPr>
        <p:txBody>
          <a:bodyPr/>
          <a:lstStyle>
            <a:lvl1pPr defTabSz="456628">
              <a:defRPr sz="10434" b="1" spc="188">
                <a:solidFill>
                  <a:srgbClr val="4B395A"/>
                </a:solidFill>
                <a:latin typeface="Sinhala MN"/>
                <a:ea typeface="Sinhala MN"/>
                <a:cs typeface="Sinhala MN"/>
                <a:sym typeface="Sinhala MN"/>
              </a:defRPr>
            </a:lvl1pPr>
          </a:lstStyle>
          <a:p>
            <a:r>
              <a:rPr lang="ru-RU" dirty="0"/>
              <a:t>Задачи по многоруким бандитам</a:t>
            </a:r>
            <a:endParaRPr dirty="0"/>
          </a:p>
        </p:txBody>
      </p:sp>
      <p:sp>
        <p:nvSpPr>
          <p:cNvPr id="159" name="КАМЫШНИКОВ С.А."/>
          <p:cNvSpPr txBox="1"/>
          <p:nvPr/>
        </p:nvSpPr>
        <p:spPr>
          <a:xfrm>
            <a:off x="7149286" y="8587054"/>
            <a:ext cx="10085428" cy="1941598"/>
          </a:xfrm>
          <a:prstGeom prst="rect">
            <a:avLst/>
          </a:prstGeom>
          <a:ln w="12700">
            <a:miter lim="400000"/>
          </a:ln>
          <a:effectLst>
            <a:outerShdw blurRad="63500" dist="25400" dir="5400000" rotWithShape="0">
              <a:srgbClr val="000000">
                <a:alpha val="2685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spcBef>
                <a:spcPts val="4800"/>
              </a:spcBef>
              <a:defRPr sz="4200">
                <a:solidFill>
                  <a:srgbClr val="424C65"/>
                </a:solidFill>
                <a:latin typeface="Geeza Pro Regular"/>
                <a:ea typeface="Geeza Pro Regular"/>
                <a:cs typeface="Geeza Pro Regular"/>
                <a:sym typeface="Geeza Pro Regular"/>
              </a:defRPr>
            </a:lvl1pPr>
          </a:lstStyle>
          <a:p>
            <a:r>
              <a:t>Шастин К.С.</a:t>
            </a:r>
          </a:p>
        </p:txBody>
      </p:sp>
      <p:sp>
        <p:nvSpPr>
          <p:cNvPr id="160" name="май’22"/>
          <p:cNvSpPr txBox="1"/>
          <p:nvPr/>
        </p:nvSpPr>
        <p:spPr>
          <a:xfrm>
            <a:off x="351428" y="12136066"/>
            <a:ext cx="10085431" cy="1941597"/>
          </a:xfrm>
          <a:prstGeom prst="rect">
            <a:avLst/>
          </a:prstGeom>
          <a:ln w="12700">
            <a:miter lim="400000"/>
          </a:ln>
          <a:effectLst>
            <a:outerShdw blurRad="63500" dist="25400" dir="5400000" rotWithShape="0">
              <a:srgbClr val="000000">
                <a:alpha val="2685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spcBef>
                <a:spcPts val="4800"/>
              </a:spcBef>
              <a:defRPr sz="4200">
                <a:latin typeface="Geeza Pro Regular"/>
                <a:ea typeface="Geeza Pro Regular"/>
                <a:cs typeface="Geeza Pro Regular"/>
                <a:sym typeface="Geeza Pro Regular"/>
              </a:defRPr>
            </a:lvl1pPr>
          </a:lstStyle>
          <a:p>
            <a:r>
              <a:t>Август’22</a:t>
            </a:r>
          </a:p>
        </p:txBody>
      </p:sp>
      <p:sp>
        <p:nvSpPr>
          <p:cNvPr id="161" name="Проект ПЕРЕЗАПУСК"/>
          <p:cNvSpPr txBox="1"/>
          <p:nvPr/>
        </p:nvSpPr>
        <p:spPr>
          <a:xfrm>
            <a:off x="14074144" y="12136066"/>
            <a:ext cx="10085428" cy="1941597"/>
          </a:xfrm>
          <a:prstGeom prst="rect">
            <a:avLst/>
          </a:prstGeom>
          <a:ln w="12700">
            <a:miter lim="400000"/>
          </a:ln>
          <a:effectLst>
            <a:outerShdw blurRad="63500" dist="25400" dir="5400000" rotWithShape="0">
              <a:srgbClr val="000000">
                <a:alpha val="2685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r">
              <a:spcBef>
                <a:spcPts val="4800"/>
              </a:spcBef>
              <a:defRPr sz="4200">
                <a:latin typeface="Geeza Pro Regular"/>
                <a:ea typeface="Geeza Pro Regular"/>
                <a:cs typeface="Geeza Pro Regular"/>
                <a:sym typeface="Geeza Pro Regular"/>
              </a:defRPr>
            </a:lvl1pPr>
          </a:lstStyle>
          <a:p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FFF4"/>
            </a:gs>
            <a:gs pos="100000">
              <a:srgbClr val="C7FFD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ЦЕЛЬ"/>
          <p:cNvSpPr txBox="1">
            <a:spLocks noGrp="1"/>
          </p:cNvSpPr>
          <p:nvPr>
            <p:ph type="title"/>
          </p:nvPr>
        </p:nvSpPr>
        <p:spPr>
          <a:xfrm>
            <a:off x="480400" y="32153"/>
            <a:ext cx="9245491" cy="2262418"/>
          </a:xfrm>
          <a:prstGeom prst="rect">
            <a:avLst/>
          </a:prstGeom>
          <a:effectLst>
            <a:outerShdw blurRad="63500" dist="25400" dir="5400000" rotWithShape="0">
              <a:srgbClr val="000000">
                <a:alpha val="26851"/>
              </a:srgbClr>
            </a:outerShdw>
          </a:effectLst>
        </p:spPr>
        <p:txBody>
          <a:bodyPr>
            <a:normAutofit/>
          </a:bodyPr>
          <a:lstStyle>
            <a:lvl1pPr>
              <a:defRPr sz="10700" spc="99">
                <a:solidFill>
                  <a:srgbClr val="4B395A"/>
                </a:solidFill>
                <a:latin typeface="Sinhala MN"/>
                <a:ea typeface="Sinhala MN"/>
                <a:cs typeface="Sinhala MN"/>
                <a:sym typeface="Sinhala MN"/>
              </a:defRPr>
            </a:lvl1pPr>
          </a:lstStyle>
          <a:p>
            <a:r>
              <a:rPr lang="ru-RU" dirty="0" err="1"/>
              <a:t>ЗаданИЕ</a:t>
            </a:r>
            <a:r>
              <a:rPr lang="ru-RU" dirty="0"/>
              <a:t> 1</a:t>
            </a:r>
            <a:endParaRPr dirty="0"/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7741" y="13085536"/>
            <a:ext cx="308515" cy="49892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71" name="Hello, world!"/>
          <p:cNvSpPr txBox="1"/>
          <p:nvPr/>
        </p:nvSpPr>
        <p:spPr>
          <a:xfrm>
            <a:off x="2521885" y="2459054"/>
            <a:ext cx="17982488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r>
              <a:rPr lang="ru-RU" sz="4400" dirty="0"/>
              <a:t>Реализовать ряд политик применительно к </a:t>
            </a:r>
            <a:r>
              <a:rPr lang="ru-RU" sz="4400" dirty="0" err="1"/>
              <a:t>десятирукому</a:t>
            </a:r>
            <a:r>
              <a:rPr lang="ru-RU" sz="4400" dirty="0"/>
              <a:t> бандиту</a:t>
            </a:r>
            <a:r>
              <a:rPr lang="en-US" sz="4400" dirty="0"/>
              <a:t>:</a:t>
            </a:r>
            <a:endParaRPr sz="4400" dirty="0"/>
          </a:p>
        </p:txBody>
      </p:sp>
      <p:sp>
        <p:nvSpPr>
          <p:cNvPr id="2" name="Hello, world!">
            <a:extLst>
              <a:ext uri="{FF2B5EF4-FFF2-40B4-BE49-F238E27FC236}">
                <a16:creationId xmlns:a16="http://schemas.microsoft.com/office/drawing/2014/main" id="{9BFFE12C-A340-4258-8EC2-BD563278E93C}"/>
              </a:ext>
            </a:extLst>
          </p:cNvPr>
          <p:cNvSpPr txBox="1"/>
          <p:nvPr/>
        </p:nvSpPr>
        <p:spPr>
          <a:xfrm>
            <a:off x="4065289" y="3899926"/>
            <a:ext cx="6957034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r>
              <a:rPr lang="en-US" sz="4400" dirty="0"/>
              <a:t>-epsilon-</a:t>
            </a:r>
            <a:r>
              <a:rPr lang="en-US" sz="4400" dirty="0" err="1"/>
              <a:t>ж</a:t>
            </a:r>
            <a:r>
              <a:rPr lang="ru-RU" sz="4400" dirty="0" err="1"/>
              <a:t>адная</a:t>
            </a:r>
            <a:r>
              <a:rPr lang="ru-RU" sz="4400" dirty="0"/>
              <a:t> политика</a:t>
            </a:r>
            <a:endParaRPr sz="4400" dirty="0"/>
          </a:p>
        </p:txBody>
      </p:sp>
      <p:sp>
        <p:nvSpPr>
          <p:cNvPr id="4" name="Hello, world!">
            <a:extLst>
              <a:ext uri="{FF2B5EF4-FFF2-40B4-BE49-F238E27FC236}">
                <a16:creationId xmlns:a16="http://schemas.microsoft.com/office/drawing/2014/main" id="{77975DF4-8153-E6E2-B28A-5898DCF706D1}"/>
              </a:ext>
            </a:extLst>
          </p:cNvPr>
          <p:cNvSpPr txBox="1"/>
          <p:nvPr/>
        </p:nvSpPr>
        <p:spPr>
          <a:xfrm>
            <a:off x="4065289" y="5378963"/>
            <a:ext cx="10626307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r>
              <a:rPr lang="en-US" sz="4400" dirty="0"/>
              <a:t>-epsilon-</a:t>
            </a:r>
            <a:r>
              <a:rPr lang="en-US" sz="4400" dirty="0" err="1"/>
              <a:t>ж</a:t>
            </a:r>
            <a:r>
              <a:rPr lang="ru-RU" sz="4400" dirty="0" err="1"/>
              <a:t>адная</a:t>
            </a:r>
            <a:r>
              <a:rPr lang="ru-RU" sz="4400" dirty="0"/>
              <a:t> политика с затуханием</a:t>
            </a:r>
            <a:endParaRPr sz="4400" dirty="0"/>
          </a:p>
        </p:txBody>
      </p:sp>
      <p:sp>
        <p:nvSpPr>
          <p:cNvPr id="6" name="Hello, world!">
            <a:extLst>
              <a:ext uri="{FF2B5EF4-FFF2-40B4-BE49-F238E27FC236}">
                <a16:creationId xmlns:a16="http://schemas.microsoft.com/office/drawing/2014/main" id="{5E6AB053-64A8-DC38-1D85-08AE3341FC07}"/>
              </a:ext>
            </a:extLst>
          </p:cNvPr>
          <p:cNvSpPr txBox="1"/>
          <p:nvPr/>
        </p:nvSpPr>
        <p:spPr>
          <a:xfrm>
            <a:off x="3993761" y="6858000"/>
            <a:ext cx="1679947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r>
              <a:rPr lang="en-US" sz="4400" dirty="0"/>
              <a:t> -UCB</a:t>
            </a:r>
            <a:endParaRPr sz="4400" dirty="0"/>
          </a:p>
        </p:txBody>
      </p:sp>
      <p:sp>
        <p:nvSpPr>
          <p:cNvPr id="7" name="Hello, world!">
            <a:extLst>
              <a:ext uri="{FF2B5EF4-FFF2-40B4-BE49-F238E27FC236}">
                <a16:creationId xmlns:a16="http://schemas.microsoft.com/office/drawing/2014/main" id="{DB809284-D702-D98E-B87E-BA1BD9BA358F}"/>
              </a:ext>
            </a:extLst>
          </p:cNvPr>
          <p:cNvSpPr txBox="1"/>
          <p:nvPr/>
        </p:nvSpPr>
        <p:spPr>
          <a:xfrm>
            <a:off x="3986742" y="8298872"/>
            <a:ext cx="5113579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r>
              <a:rPr lang="en-US" sz="4400" dirty="0"/>
              <a:t> -</a:t>
            </a:r>
            <a:r>
              <a:rPr lang="en-US" sz="4400" dirty="0" err="1"/>
              <a:t>softmax</a:t>
            </a:r>
            <a:r>
              <a:rPr lang="en-US" sz="4400" dirty="0"/>
              <a:t> </a:t>
            </a:r>
            <a:r>
              <a:rPr lang="ru-RU" sz="4400" dirty="0"/>
              <a:t>политика</a:t>
            </a:r>
            <a:endParaRPr sz="4400"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FFF4"/>
            </a:gs>
            <a:gs pos="100000">
              <a:srgbClr val="C7FFD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7741" y="13085536"/>
            <a:ext cx="308515" cy="49892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26" name="ЦЕЛЬ">
            <a:extLst>
              <a:ext uri="{FF2B5EF4-FFF2-40B4-BE49-F238E27FC236}">
                <a16:creationId xmlns:a16="http://schemas.microsoft.com/office/drawing/2014/main" id="{CE8A1A8B-F4CA-91A6-DED1-C0E2BE6926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81836" y="0"/>
            <a:ext cx="20155945" cy="2262418"/>
          </a:xfrm>
          <a:prstGeom prst="rect">
            <a:avLst/>
          </a:prstGeom>
          <a:effectLst>
            <a:outerShdw blurRad="63500" dist="25400" dir="5400000" rotWithShape="0">
              <a:srgbClr val="000000">
                <a:alpha val="26851"/>
              </a:srgbClr>
            </a:outerShdw>
          </a:effectLst>
        </p:spPr>
        <p:txBody>
          <a:bodyPr>
            <a:normAutofit/>
          </a:bodyPr>
          <a:lstStyle>
            <a:lvl1pPr>
              <a:defRPr sz="10700" spc="99">
                <a:solidFill>
                  <a:srgbClr val="4B395A"/>
                </a:solidFill>
                <a:latin typeface="Sinhala MN"/>
                <a:ea typeface="Sinhala MN"/>
                <a:cs typeface="Sinhala MN"/>
                <a:sym typeface="Sinhala MN"/>
              </a:defRPr>
            </a:lvl1pPr>
          </a:lstStyle>
          <a:p>
            <a:r>
              <a:rPr lang="ru-RU" dirty="0" err="1"/>
              <a:t>ЗаданИЕ</a:t>
            </a:r>
            <a:r>
              <a:rPr lang="ru-RU" dirty="0"/>
              <a:t> 1</a:t>
            </a:r>
            <a:r>
              <a:rPr lang="en-US" dirty="0"/>
              <a:t>. </a:t>
            </a:r>
            <a:r>
              <a:rPr lang="ru-RU" dirty="0"/>
              <a:t>Результаты</a:t>
            </a:r>
            <a:endParaRPr dirty="0"/>
          </a:p>
        </p:txBody>
      </p:sp>
      <p:pic>
        <p:nvPicPr>
          <p:cNvPr id="32" name="Рисунок 31">
            <a:extLst>
              <a:ext uri="{FF2B5EF4-FFF2-40B4-BE49-F238E27FC236}">
                <a16:creationId xmlns:a16="http://schemas.microsoft.com/office/drawing/2014/main" id="{913A1BF2-5392-CE8A-91B6-00829A8F33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271" y="918556"/>
            <a:ext cx="21329073" cy="1279744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FFF4"/>
            </a:gs>
            <a:gs pos="100000">
              <a:srgbClr val="C7FFD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7741" y="13085536"/>
            <a:ext cx="308515" cy="4989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5" name="ЦЕЛЬ">
            <a:extLst>
              <a:ext uri="{FF2B5EF4-FFF2-40B4-BE49-F238E27FC236}">
                <a16:creationId xmlns:a16="http://schemas.microsoft.com/office/drawing/2014/main" id="{793C48E0-F54C-58A1-7271-703D19DA482A}"/>
              </a:ext>
            </a:extLst>
          </p:cNvPr>
          <p:cNvSpPr txBox="1">
            <a:spLocks/>
          </p:cNvSpPr>
          <p:nvPr/>
        </p:nvSpPr>
        <p:spPr>
          <a:xfrm>
            <a:off x="480400" y="32153"/>
            <a:ext cx="9245491" cy="2262418"/>
          </a:xfrm>
          <a:prstGeom prst="rect">
            <a:avLst/>
          </a:prstGeom>
          <a:ln w="12700">
            <a:miter lim="400000"/>
          </a:ln>
          <a:effectLst>
            <a:outerShdw blurRad="63500" dist="25400" dir="5400000" rotWithShape="0">
              <a:srgbClr val="000000">
                <a:alpha val="2685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700" b="0" i="0" u="none" strike="noStrike" cap="all" spc="99" baseline="0">
                <a:solidFill>
                  <a:srgbClr val="4B395A"/>
                </a:solidFill>
                <a:uFillTx/>
                <a:latin typeface="Sinhala MN"/>
                <a:ea typeface="Sinhala MN"/>
                <a:cs typeface="Sinhala MN"/>
                <a:sym typeface="Sinhala MN"/>
              </a:defRPr>
            </a:lvl1pPr>
            <a:lvl2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2pPr>
            <a:lvl3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3pPr>
            <a:lvl4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4pPr>
            <a:lvl5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5pPr>
            <a:lvl6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6pPr>
            <a:lvl7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7pPr>
            <a:lvl8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8pPr>
            <a:lvl9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9pPr>
          </a:lstStyle>
          <a:p>
            <a:pPr hangingPunct="1"/>
            <a:r>
              <a:rPr lang="ru-RU" dirty="0" err="1"/>
              <a:t>ЗаданИЕ</a:t>
            </a:r>
            <a:r>
              <a:rPr lang="ru-RU" dirty="0"/>
              <a:t> </a:t>
            </a:r>
            <a:r>
              <a:rPr lang="en-US" dirty="0"/>
              <a:t>2</a:t>
            </a:r>
            <a:endParaRPr lang="ru-RU" dirty="0"/>
          </a:p>
        </p:txBody>
      </p:sp>
      <p:sp>
        <p:nvSpPr>
          <p:cNvPr id="6" name="Hello, world!">
            <a:extLst>
              <a:ext uri="{FF2B5EF4-FFF2-40B4-BE49-F238E27FC236}">
                <a16:creationId xmlns:a16="http://schemas.microsoft.com/office/drawing/2014/main" id="{0E6F2706-EC7B-4F46-F17F-56BB198ADB0C}"/>
              </a:ext>
            </a:extLst>
          </p:cNvPr>
          <p:cNvSpPr txBox="1"/>
          <p:nvPr/>
        </p:nvSpPr>
        <p:spPr>
          <a:xfrm>
            <a:off x="2579266" y="4620363"/>
            <a:ext cx="17973952" cy="2811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>
            <a:spAutoFit/>
          </a:bodyPr>
          <a:lstStyle/>
          <a:p>
            <a:r>
              <a:rPr lang="ru-RU" sz="4400" dirty="0"/>
              <a:t>Реализовать контекстных бандитов на выбранном наборе данных используя библиотеку </a:t>
            </a:r>
            <a:r>
              <a:rPr lang="en-US" sz="4400" dirty="0"/>
              <a:t>Contextual Bandits. </a:t>
            </a:r>
            <a:r>
              <a:rPr lang="ru-RU" sz="4400" dirty="0"/>
              <a:t>Цель – построить стратегию которая будет максимизировать вознаграждение получаемое агентом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71549285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FFF4"/>
            </a:gs>
            <a:gs pos="100000">
              <a:srgbClr val="C7FFD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7741" y="13085536"/>
            <a:ext cx="308515" cy="49892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5" name="ЦЕЛЬ">
            <a:extLst>
              <a:ext uri="{FF2B5EF4-FFF2-40B4-BE49-F238E27FC236}">
                <a16:creationId xmlns:a16="http://schemas.microsoft.com/office/drawing/2014/main" id="{793C48E0-F54C-58A1-7271-703D19DA482A}"/>
              </a:ext>
            </a:extLst>
          </p:cNvPr>
          <p:cNvSpPr txBox="1">
            <a:spLocks/>
          </p:cNvSpPr>
          <p:nvPr/>
        </p:nvSpPr>
        <p:spPr>
          <a:xfrm>
            <a:off x="480400" y="32153"/>
            <a:ext cx="22358818" cy="2262418"/>
          </a:xfrm>
          <a:prstGeom prst="rect">
            <a:avLst/>
          </a:prstGeom>
          <a:ln w="12700">
            <a:miter lim="400000"/>
          </a:ln>
          <a:effectLst>
            <a:outerShdw blurRad="63500" dist="25400" dir="5400000" rotWithShape="0">
              <a:srgbClr val="000000">
                <a:alpha val="26851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 fontScale="77500" lnSpcReduction="20000"/>
          </a:bodyPr>
          <a:lstStyle>
            <a:lvl1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700" b="0" i="0" u="none" strike="noStrike" cap="all" spc="99" baseline="0">
                <a:solidFill>
                  <a:srgbClr val="4B395A"/>
                </a:solidFill>
                <a:uFillTx/>
                <a:latin typeface="Sinhala MN"/>
                <a:ea typeface="Sinhala MN"/>
                <a:cs typeface="Sinhala MN"/>
                <a:sym typeface="Sinhala MN"/>
              </a:defRPr>
            </a:lvl1pPr>
            <a:lvl2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2pPr>
            <a:lvl3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3pPr>
            <a:lvl4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4pPr>
            <a:lvl5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5pPr>
            <a:lvl6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6pPr>
            <a:lvl7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7pPr>
            <a:lvl8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8pPr>
            <a:lvl9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9pPr>
          </a:lstStyle>
          <a:p>
            <a:pPr hangingPunct="1"/>
            <a:r>
              <a:rPr lang="ru-RU" dirty="0" err="1"/>
              <a:t>ЗаданИЕ</a:t>
            </a:r>
            <a:r>
              <a:rPr lang="ru-RU" dirty="0"/>
              <a:t> </a:t>
            </a:r>
            <a:r>
              <a:rPr lang="en-US" dirty="0"/>
              <a:t>2</a:t>
            </a:r>
            <a:r>
              <a:rPr lang="ru-RU" dirty="0"/>
              <a:t>. Описание набора данных</a:t>
            </a:r>
          </a:p>
        </p:txBody>
      </p:sp>
      <p:sp>
        <p:nvSpPr>
          <p:cNvPr id="2" name="Hello, world!">
            <a:extLst>
              <a:ext uri="{FF2B5EF4-FFF2-40B4-BE49-F238E27FC236}">
                <a16:creationId xmlns:a16="http://schemas.microsoft.com/office/drawing/2014/main" id="{CFC2478B-BDCB-7D5D-EB38-0F1A6ADC4BED}"/>
              </a:ext>
            </a:extLst>
          </p:cNvPr>
          <p:cNvSpPr txBox="1"/>
          <p:nvPr/>
        </p:nvSpPr>
        <p:spPr>
          <a:xfrm>
            <a:off x="1328455" y="2562963"/>
            <a:ext cx="10409901" cy="7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r>
              <a:rPr lang="ru-RU" sz="4400" dirty="0"/>
              <a:t>Используется набор данных </a:t>
            </a:r>
            <a:r>
              <a:rPr lang="en-US" sz="4400" dirty="0" err="1"/>
              <a:t>Mediamill</a:t>
            </a:r>
            <a:r>
              <a:rPr lang="en-US" sz="4400" dirty="0"/>
              <a:t>:</a:t>
            </a:r>
            <a:endParaRPr sz="44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11879D-50A2-0A02-61DF-FD8FA1D45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577" y="3469712"/>
            <a:ext cx="13336732" cy="961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74639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FFF4"/>
            </a:gs>
            <a:gs pos="100000">
              <a:srgbClr val="C7FFD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7741" y="13085536"/>
            <a:ext cx="308515" cy="4989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5" name="ЦЕЛЬ">
            <a:extLst>
              <a:ext uri="{FF2B5EF4-FFF2-40B4-BE49-F238E27FC236}">
                <a16:creationId xmlns:a16="http://schemas.microsoft.com/office/drawing/2014/main" id="{793C48E0-F54C-58A1-7271-703D19DA482A}"/>
              </a:ext>
            </a:extLst>
          </p:cNvPr>
          <p:cNvSpPr txBox="1">
            <a:spLocks/>
          </p:cNvSpPr>
          <p:nvPr/>
        </p:nvSpPr>
        <p:spPr>
          <a:xfrm>
            <a:off x="480400" y="32153"/>
            <a:ext cx="22358818" cy="2262418"/>
          </a:xfrm>
          <a:prstGeom prst="rect">
            <a:avLst/>
          </a:prstGeom>
          <a:ln w="12700">
            <a:miter lim="400000"/>
          </a:ln>
          <a:effectLst>
            <a:outerShdw blurRad="63500" dist="25400" dir="5400000" rotWithShape="0">
              <a:srgbClr val="000000">
                <a:alpha val="2685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700" b="0" i="0" u="none" strike="noStrike" cap="all" spc="99" baseline="0">
                <a:solidFill>
                  <a:srgbClr val="4B395A"/>
                </a:solidFill>
                <a:uFillTx/>
                <a:latin typeface="Sinhala MN"/>
                <a:ea typeface="Sinhala MN"/>
                <a:cs typeface="Sinhala MN"/>
                <a:sym typeface="Sinhala MN"/>
              </a:defRPr>
            </a:lvl1pPr>
            <a:lvl2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2pPr>
            <a:lvl3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3pPr>
            <a:lvl4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4pPr>
            <a:lvl5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5pPr>
            <a:lvl6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6pPr>
            <a:lvl7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7pPr>
            <a:lvl8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8pPr>
            <a:lvl9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9pPr>
          </a:lstStyle>
          <a:p>
            <a:pPr hangingPunct="1"/>
            <a:r>
              <a:rPr lang="ru-RU" dirty="0" err="1"/>
              <a:t>ЗаданИЕ</a:t>
            </a:r>
            <a:r>
              <a:rPr lang="ru-RU" dirty="0"/>
              <a:t> </a:t>
            </a:r>
            <a:r>
              <a:rPr lang="en-US" dirty="0"/>
              <a:t>2</a:t>
            </a:r>
            <a:r>
              <a:rPr lang="ru-RU" dirty="0"/>
              <a:t>. Награда на Обучении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C128E20-AF2A-B0EA-86A9-0AB787195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8559" y="1965593"/>
            <a:ext cx="12538364" cy="1084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61759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FFF4"/>
            </a:gs>
            <a:gs pos="100000">
              <a:srgbClr val="C7FFD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2037741" y="13085536"/>
            <a:ext cx="308515" cy="498923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5" name="ЦЕЛЬ">
            <a:extLst>
              <a:ext uri="{FF2B5EF4-FFF2-40B4-BE49-F238E27FC236}">
                <a16:creationId xmlns:a16="http://schemas.microsoft.com/office/drawing/2014/main" id="{793C48E0-F54C-58A1-7271-703D19DA482A}"/>
              </a:ext>
            </a:extLst>
          </p:cNvPr>
          <p:cNvSpPr txBox="1">
            <a:spLocks/>
          </p:cNvSpPr>
          <p:nvPr/>
        </p:nvSpPr>
        <p:spPr>
          <a:xfrm>
            <a:off x="480400" y="32153"/>
            <a:ext cx="22358818" cy="2262418"/>
          </a:xfrm>
          <a:prstGeom prst="rect">
            <a:avLst/>
          </a:prstGeom>
          <a:ln w="12700">
            <a:miter lim="400000"/>
          </a:ln>
          <a:effectLst>
            <a:outerShdw blurRad="63500" dist="25400" dir="5400000" rotWithShape="0">
              <a:srgbClr val="000000">
                <a:alpha val="26851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 fontScale="92500"/>
          </a:bodyPr>
          <a:lstStyle>
            <a:lvl1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700" b="0" i="0" u="none" strike="noStrike" cap="all" spc="99" baseline="0">
                <a:solidFill>
                  <a:srgbClr val="4B395A"/>
                </a:solidFill>
                <a:uFillTx/>
                <a:latin typeface="Sinhala MN"/>
                <a:ea typeface="Sinhala MN"/>
                <a:cs typeface="Sinhala MN"/>
                <a:sym typeface="Sinhala MN"/>
              </a:defRPr>
            </a:lvl1pPr>
            <a:lvl2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2pPr>
            <a:lvl3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3pPr>
            <a:lvl4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4pPr>
            <a:lvl5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5pPr>
            <a:lvl6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6pPr>
            <a:lvl7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7pPr>
            <a:lvl8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8pPr>
            <a:lvl9pPr marL="0" marR="0" indent="0" algn="ctr" defTabSz="6477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all" spc="116" baseline="0">
                <a:solidFill>
                  <a:srgbClr val="5B5854"/>
                </a:solidFill>
                <a:uFillTx/>
                <a:latin typeface="Futura"/>
                <a:ea typeface="Futura"/>
                <a:cs typeface="Futura"/>
                <a:sym typeface="Futura"/>
              </a:defRPr>
            </a:lvl9pPr>
          </a:lstStyle>
          <a:p>
            <a:pPr hangingPunct="1"/>
            <a:r>
              <a:rPr lang="ru-RU" dirty="0" err="1"/>
              <a:t>ЗаданИЕ</a:t>
            </a:r>
            <a:r>
              <a:rPr lang="ru-RU" dirty="0"/>
              <a:t> </a:t>
            </a:r>
            <a:r>
              <a:rPr lang="en-US" dirty="0"/>
              <a:t>2</a:t>
            </a:r>
            <a:r>
              <a:rPr lang="ru-RU" dirty="0"/>
              <a:t>. Награда на проверке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21276A0-4DDF-34ED-87A4-821A1267B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0090" y="2063335"/>
            <a:ext cx="12787745" cy="11058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355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EFFF4"/>
            </a:gs>
            <a:gs pos="100000">
              <a:srgbClr val="C7FFD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СПАСИБО ЗА ВНИМАНИЕ"/>
          <p:cNvSpPr txBox="1"/>
          <p:nvPr/>
        </p:nvSpPr>
        <p:spPr>
          <a:xfrm>
            <a:off x="5353541" y="4504794"/>
            <a:ext cx="13676918" cy="4706411"/>
          </a:xfrm>
          <a:prstGeom prst="rect">
            <a:avLst/>
          </a:prstGeom>
          <a:ln w="12700">
            <a:miter lim="400000"/>
          </a:ln>
          <a:effectLst>
            <a:outerShdw blurRad="63500" dist="25400" dir="5400000" rotWithShape="0">
              <a:srgbClr val="000000">
                <a:alpha val="26851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 sz="14900" b="1" cap="all" spc="298">
                <a:solidFill>
                  <a:srgbClr val="4B395A"/>
                </a:solidFill>
                <a:latin typeface="Sinhala MN"/>
                <a:ea typeface="Sinhala MN"/>
                <a:cs typeface="Sinhala MN"/>
                <a:sym typeface="Sinhala MN"/>
              </a:defRPr>
            </a:lvl1pPr>
          </a:lstStyle>
          <a:p>
            <a:r>
              <a:t>СПАСИБО ЗА ВНИМАНИЕ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8">
  <a:themeElements>
    <a:clrScheme name="New_Template8">
      <a:dk1>
        <a:srgbClr val="5B5854"/>
      </a:dk1>
      <a:lt1>
        <a:srgbClr val="072B5B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8">
  <a:themeElements>
    <a:clrScheme name="New_Template8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72B5B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500" b="0" i="0" u="none" strike="noStrike" cap="none" spc="0" normalizeH="0" baseline="0">
            <a:ln>
              <a:noFill/>
            </a:ln>
            <a:solidFill>
              <a:srgbClr val="5B5854"/>
            </a:solidFill>
            <a:effectLst/>
            <a:uFillTx/>
            <a:latin typeface="+mj-lt"/>
            <a:ea typeface="+mj-ea"/>
            <a:cs typeface="+mj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4120</TotalTime>
  <Words>97</Words>
  <Application>Microsoft Macintosh PowerPoint</Application>
  <PresentationFormat>Произвольный</PresentationFormat>
  <Paragraphs>23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Avenir Medium</vt:lpstr>
      <vt:lpstr>Baskerville SemiBold</vt:lpstr>
      <vt:lpstr>Futura</vt:lpstr>
      <vt:lpstr>Geeza Pro Regular</vt:lpstr>
      <vt:lpstr>Helvetica Neue</vt:lpstr>
      <vt:lpstr>Sinhala MN</vt:lpstr>
      <vt:lpstr>New_Template8</vt:lpstr>
      <vt:lpstr>Задачи по многоруким бандитам</vt:lpstr>
      <vt:lpstr>ЗаданИЕ 1</vt:lpstr>
      <vt:lpstr>ЗаданИЕ 1. Результаты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Построение сервиса синтеза речи на открытых архитектурах </dc:title>
  <cp:lastModifiedBy>Microsoft Office User</cp:lastModifiedBy>
  <cp:revision>15</cp:revision>
  <dcterms:modified xsi:type="dcterms:W3CDTF">2023-06-21T13:10:41Z</dcterms:modified>
</cp:coreProperties>
</file>